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7023100" cy="93091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8" autoAdjust="0"/>
    <p:restoredTop sz="92511" autoAdjust="0"/>
  </p:normalViewPr>
  <p:slideViewPr>
    <p:cSldViewPr snapToGrid="0">
      <p:cViewPr>
        <p:scale>
          <a:sx n="20" d="100"/>
          <a:sy n="20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84A94C-7A5C-41B7-9417-7A5EBDD2D7D7}" type="doc">
      <dgm:prSet loTypeId="urn:microsoft.com/office/officeart/2008/layout/AlternatingPictureBlocks" loCatId="picture" qsTypeId="urn:microsoft.com/office/officeart/2005/8/quickstyle/simple1" qsCatId="simple" csTypeId="urn:microsoft.com/office/officeart/2005/8/colors/accent1_4" csCatId="accent1" phldr="1"/>
      <dgm:spPr/>
    </dgm:pt>
    <dgm:pt modelId="{6E2B7B54-E141-448D-993B-0B6DB5088BAB}">
      <dgm:prSet phldrT="[Texto]" custT="1"/>
      <dgm:spPr/>
      <dgm:t>
        <a:bodyPr/>
        <a:lstStyle/>
        <a:p>
          <a:r>
            <a:rPr lang="es-SV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IAIP</a:t>
          </a:r>
        </a:p>
        <a:p>
          <a:r>
            <a:rPr lang="es-SV" sz="4500" dirty="0" smtClean="0"/>
            <a:t>Administración de la plataforma. </a:t>
          </a:r>
        </a:p>
        <a:p>
          <a:r>
            <a:rPr lang="es-SV" sz="4500" dirty="0" smtClean="0"/>
            <a:t>Difusión de la herramienta. </a:t>
          </a:r>
        </a:p>
        <a:p>
          <a:r>
            <a:rPr lang="es-SV" sz="5400" dirty="0" smtClean="0"/>
            <a:t> </a:t>
          </a:r>
          <a:endParaRPr lang="es-SV" sz="5400" dirty="0"/>
        </a:p>
      </dgm:t>
    </dgm:pt>
    <dgm:pt modelId="{6A6F4F34-2E49-49FC-8BAF-ABFE98F717A8}" type="parTrans" cxnId="{DBE7AB5B-7EC8-485B-BFCE-07F1E3495889}">
      <dgm:prSet/>
      <dgm:spPr/>
      <dgm:t>
        <a:bodyPr/>
        <a:lstStyle/>
        <a:p>
          <a:endParaRPr lang="es-SV"/>
        </a:p>
      </dgm:t>
    </dgm:pt>
    <dgm:pt modelId="{7C5CDBCD-946D-408C-8AB9-578F7A7A8ED9}" type="sibTrans" cxnId="{DBE7AB5B-7EC8-485B-BFCE-07F1E3495889}">
      <dgm:prSet/>
      <dgm:spPr/>
      <dgm:t>
        <a:bodyPr/>
        <a:lstStyle/>
        <a:p>
          <a:endParaRPr lang="es-SV"/>
        </a:p>
      </dgm:t>
    </dgm:pt>
    <dgm:pt modelId="{0776BA62-2CA7-42BB-9674-8B89AE8D00F0}">
      <dgm:prSet phldrT="[Texto]" custT="1"/>
      <dgm:spPr/>
      <dgm:t>
        <a:bodyPr/>
        <a:lstStyle/>
        <a:p>
          <a:r>
            <a:rPr lang="es-SV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OMR</a:t>
          </a:r>
        </a:p>
        <a:p>
          <a:r>
            <a:rPr lang="es-SV" sz="4500" dirty="0" smtClean="0"/>
            <a:t>Validación de la técnica y la consulta. </a:t>
          </a:r>
        </a:p>
        <a:p>
          <a:r>
            <a:rPr lang="es-SV" sz="4500" dirty="0" smtClean="0"/>
            <a:t>Difusión de la herramienta. </a:t>
          </a:r>
          <a:endParaRPr lang="es-SV" sz="4500" dirty="0"/>
        </a:p>
      </dgm:t>
    </dgm:pt>
    <dgm:pt modelId="{CF92602E-B18B-47FE-88F4-F468240729FA}" type="parTrans" cxnId="{1A6C1E23-C079-4151-97FC-EE5B2B587D41}">
      <dgm:prSet/>
      <dgm:spPr/>
      <dgm:t>
        <a:bodyPr/>
        <a:lstStyle/>
        <a:p>
          <a:endParaRPr lang="es-SV"/>
        </a:p>
      </dgm:t>
    </dgm:pt>
    <dgm:pt modelId="{DF84152C-9116-4964-B4F7-3D933CD93943}" type="sibTrans" cxnId="{1A6C1E23-C079-4151-97FC-EE5B2B587D41}">
      <dgm:prSet/>
      <dgm:spPr/>
      <dgm:t>
        <a:bodyPr/>
        <a:lstStyle/>
        <a:p>
          <a:endParaRPr lang="es-SV"/>
        </a:p>
      </dgm:t>
    </dgm:pt>
    <dgm:pt modelId="{5C584747-E91C-4433-9A6A-E21B09CD85DF}">
      <dgm:prSet phldrT="[Texto]" custT="1"/>
      <dgm:spPr/>
      <dgm:t>
        <a:bodyPr/>
        <a:lstStyle/>
        <a:p>
          <a:r>
            <a:rPr lang="es-SV" sz="45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Población</a:t>
          </a:r>
        </a:p>
        <a:p>
          <a:r>
            <a:rPr lang="es-SV" sz="4500" dirty="0" smtClean="0"/>
            <a:t>Participar y aportar </a:t>
          </a:r>
        </a:p>
        <a:p>
          <a:r>
            <a:rPr lang="es-SV" sz="4500" dirty="0" smtClean="0"/>
            <a:t>Promover la participación </a:t>
          </a:r>
          <a:endParaRPr lang="es-SV" sz="4500" dirty="0"/>
        </a:p>
      </dgm:t>
    </dgm:pt>
    <dgm:pt modelId="{E2BB8F33-9BAD-4F91-88F1-8DCB0C62AE28}" type="parTrans" cxnId="{52078A6B-E7CB-43E1-B669-CBA6DB07CBE5}">
      <dgm:prSet/>
      <dgm:spPr/>
      <dgm:t>
        <a:bodyPr/>
        <a:lstStyle/>
        <a:p>
          <a:endParaRPr lang="es-SV"/>
        </a:p>
      </dgm:t>
    </dgm:pt>
    <dgm:pt modelId="{0C803B02-AC27-4B00-8C1D-A537459F6066}" type="sibTrans" cxnId="{52078A6B-E7CB-43E1-B669-CBA6DB07CBE5}">
      <dgm:prSet/>
      <dgm:spPr/>
      <dgm:t>
        <a:bodyPr/>
        <a:lstStyle/>
        <a:p>
          <a:endParaRPr lang="es-SV"/>
        </a:p>
      </dgm:t>
    </dgm:pt>
    <dgm:pt modelId="{738D41C3-F807-4F73-AE35-2656E8818DD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SV" sz="45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Instituciones públicas</a:t>
          </a:r>
        </a:p>
        <a:p>
          <a:pPr>
            <a:lnSpc>
              <a:spcPct val="100000"/>
            </a:lnSpc>
          </a:pPr>
          <a:r>
            <a:rPr lang="es-SV" sz="4500" dirty="0" smtClean="0"/>
            <a:t>Publican la norma         </a:t>
          </a:r>
        </a:p>
        <a:p>
          <a:pPr>
            <a:lnSpc>
              <a:spcPct val="100000"/>
            </a:lnSpc>
          </a:pPr>
          <a:r>
            <a:rPr lang="es-SV" sz="4500" dirty="0" smtClean="0"/>
            <a:t>Seguimiento a la consulta</a:t>
          </a:r>
        </a:p>
        <a:p>
          <a:pPr>
            <a:lnSpc>
              <a:spcPct val="100000"/>
            </a:lnSpc>
          </a:pPr>
          <a:r>
            <a:rPr lang="es-SV" sz="4500" dirty="0" smtClean="0"/>
            <a:t>Divulgación de la norma</a:t>
          </a:r>
          <a:endParaRPr lang="es-SV" sz="4500" dirty="0"/>
        </a:p>
      </dgm:t>
    </dgm:pt>
    <dgm:pt modelId="{5209D8C0-E5DF-4389-BD87-5B830822A7F6}" type="parTrans" cxnId="{9E3F9E9D-3618-41FF-8F61-8CFECB297487}">
      <dgm:prSet/>
      <dgm:spPr/>
      <dgm:t>
        <a:bodyPr/>
        <a:lstStyle/>
        <a:p>
          <a:endParaRPr lang="es-SV"/>
        </a:p>
      </dgm:t>
    </dgm:pt>
    <dgm:pt modelId="{08261721-5653-454D-9181-5D62F16E9288}" type="sibTrans" cxnId="{9E3F9E9D-3618-41FF-8F61-8CFECB297487}">
      <dgm:prSet/>
      <dgm:spPr/>
      <dgm:t>
        <a:bodyPr/>
        <a:lstStyle/>
        <a:p>
          <a:endParaRPr lang="es-SV"/>
        </a:p>
      </dgm:t>
    </dgm:pt>
    <dgm:pt modelId="{85A849AE-434D-43A9-AD32-1437BC36D65D}" type="pres">
      <dgm:prSet presAssocID="{2B84A94C-7A5C-41B7-9417-7A5EBDD2D7D7}" presName="linearFlow" presStyleCnt="0">
        <dgm:presLayoutVars>
          <dgm:dir/>
          <dgm:resizeHandles val="exact"/>
        </dgm:presLayoutVars>
      </dgm:prSet>
      <dgm:spPr/>
    </dgm:pt>
    <dgm:pt modelId="{CBC87C75-ADBF-4FA7-9F24-C3F2F83088C1}" type="pres">
      <dgm:prSet presAssocID="{6E2B7B54-E141-448D-993B-0B6DB5088BAB}" presName="comp" presStyleCnt="0"/>
      <dgm:spPr/>
    </dgm:pt>
    <dgm:pt modelId="{A7A89C67-A286-48A3-94B6-86DFE98D671F}" type="pres">
      <dgm:prSet presAssocID="{6E2B7B54-E141-448D-993B-0B6DB5088BAB}" presName="rect2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A89C7AE-6515-44A1-9793-77A9BBA8A121}" type="pres">
      <dgm:prSet presAssocID="{6E2B7B54-E141-448D-993B-0B6DB5088BAB}" presName="rect1" presStyleLbl="lnNode1" presStyleIdx="0" presStyleCnt="4" custScaleX="97415" custScaleY="9572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45F5B04D-A60C-4149-BD9D-FFB94A20ADBF}" type="pres">
      <dgm:prSet presAssocID="{7C5CDBCD-946D-408C-8AB9-578F7A7A8ED9}" presName="sibTrans" presStyleCnt="0"/>
      <dgm:spPr/>
    </dgm:pt>
    <dgm:pt modelId="{C7563730-41E4-45B3-A5DC-CF3519DD0242}" type="pres">
      <dgm:prSet presAssocID="{0776BA62-2CA7-42BB-9674-8B89AE8D00F0}" presName="comp" presStyleCnt="0"/>
      <dgm:spPr/>
    </dgm:pt>
    <dgm:pt modelId="{8385EEE2-F927-4ADB-8778-4DF1A1ED54F7}" type="pres">
      <dgm:prSet presAssocID="{0776BA62-2CA7-42BB-9674-8B89AE8D00F0}" presName="rect2" presStyleLbl="node1" presStyleIdx="1" presStyleCnt="4" custScaleX="11388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C0DA9C23-C164-4922-B0C5-478C15E27982}" type="pres">
      <dgm:prSet presAssocID="{0776BA62-2CA7-42BB-9674-8B89AE8D00F0}" presName="rect1" presStyleLbl="lnNode1" presStyleIdx="1" presStyleCnt="4" custScaleX="86399" custScaleY="7492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65D18285-BACD-4696-81DB-084D7F325282}" type="pres">
      <dgm:prSet presAssocID="{DF84152C-9116-4964-B4F7-3D933CD93943}" presName="sibTrans" presStyleCnt="0"/>
      <dgm:spPr/>
    </dgm:pt>
    <dgm:pt modelId="{163A9877-D692-4FEB-8AB7-2D9FA17B4225}" type="pres">
      <dgm:prSet presAssocID="{738D41C3-F807-4F73-AE35-2656E8818DD2}" presName="comp" presStyleCnt="0"/>
      <dgm:spPr/>
    </dgm:pt>
    <dgm:pt modelId="{80B1856A-3ABE-4BDC-824D-C007803DF519}" type="pres">
      <dgm:prSet presAssocID="{738D41C3-F807-4F73-AE35-2656E8818DD2}" presName="rect2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0A991B3-F975-44A8-A209-6B2B87AAF746}" type="pres">
      <dgm:prSet presAssocID="{738D41C3-F807-4F73-AE35-2656E8818DD2}" presName="rect1" presStyleLbl="lnNode1" presStyleIdx="2" presStyleCnt="4" custScaleX="86777" custScaleY="83661" custLinFactX="100000" custLinFactY="18275" custLinFactNeighborX="140783" custLinFactNeighborY="100000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A57914F8-5840-4EAB-A1EB-69B88644366E}" type="pres">
      <dgm:prSet presAssocID="{08261721-5653-454D-9181-5D62F16E9288}" presName="sibTrans" presStyleCnt="0"/>
      <dgm:spPr/>
    </dgm:pt>
    <dgm:pt modelId="{2B5E4AA6-1ECD-4095-ADBA-9206F4A0E040}" type="pres">
      <dgm:prSet presAssocID="{5C584747-E91C-4433-9A6A-E21B09CD85DF}" presName="comp" presStyleCnt="0"/>
      <dgm:spPr/>
    </dgm:pt>
    <dgm:pt modelId="{C8DB9D6F-0E29-4379-8E98-47EFE90B2922}" type="pres">
      <dgm:prSet presAssocID="{5C584747-E91C-4433-9A6A-E21B09CD85DF}" presName="rect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A1C67CB-2722-44C5-B4C2-59BD45731CED}" type="pres">
      <dgm:prSet presAssocID="{5C584747-E91C-4433-9A6A-E21B09CD85DF}" presName="rect1" presStyleLbl="lnNode1" presStyleIdx="3" presStyleCnt="4" custScaleX="89981" custScaleY="74829" custLinFactX="-100000" custLinFactY="-18321" custLinFactNeighborX="-133223" custLinFactNeighborY="-10000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  <dgm:t>
        <a:bodyPr/>
        <a:lstStyle/>
        <a:p>
          <a:endParaRPr lang="es-SV"/>
        </a:p>
      </dgm:t>
    </dgm:pt>
  </dgm:ptLst>
  <dgm:cxnLst>
    <dgm:cxn modelId="{52750B2D-E64C-4B77-913F-669210331F41}" type="presOf" srcId="{2B84A94C-7A5C-41B7-9417-7A5EBDD2D7D7}" destId="{85A849AE-434D-43A9-AD32-1437BC36D65D}" srcOrd="0" destOrd="0" presId="urn:microsoft.com/office/officeart/2008/layout/AlternatingPictureBlocks"/>
    <dgm:cxn modelId="{F6B48944-3196-4C5A-A327-7D82BD71C95B}" type="presOf" srcId="{6E2B7B54-E141-448D-993B-0B6DB5088BAB}" destId="{A7A89C67-A286-48A3-94B6-86DFE98D671F}" srcOrd="0" destOrd="0" presId="urn:microsoft.com/office/officeart/2008/layout/AlternatingPictureBlocks"/>
    <dgm:cxn modelId="{1544E89B-FC13-437F-99B6-81A35D65C9DD}" type="presOf" srcId="{0776BA62-2CA7-42BB-9674-8B89AE8D00F0}" destId="{8385EEE2-F927-4ADB-8778-4DF1A1ED54F7}" srcOrd="0" destOrd="0" presId="urn:microsoft.com/office/officeart/2008/layout/AlternatingPictureBlocks"/>
    <dgm:cxn modelId="{AA502B9B-ADE4-4435-A804-844180A72696}" type="presOf" srcId="{738D41C3-F807-4F73-AE35-2656E8818DD2}" destId="{80B1856A-3ABE-4BDC-824D-C007803DF519}" srcOrd="0" destOrd="0" presId="urn:microsoft.com/office/officeart/2008/layout/AlternatingPictureBlocks"/>
    <dgm:cxn modelId="{52078A6B-E7CB-43E1-B669-CBA6DB07CBE5}" srcId="{2B84A94C-7A5C-41B7-9417-7A5EBDD2D7D7}" destId="{5C584747-E91C-4433-9A6A-E21B09CD85DF}" srcOrd="3" destOrd="0" parTransId="{E2BB8F33-9BAD-4F91-88F1-8DCB0C62AE28}" sibTransId="{0C803B02-AC27-4B00-8C1D-A537459F6066}"/>
    <dgm:cxn modelId="{4AA2588E-55AB-4346-9083-12C42F0A88A2}" type="presOf" srcId="{5C584747-E91C-4433-9A6A-E21B09CD85DF}" destId="{C8DB9D6F-0E29-4379-8E98-47EFE90B2922}" srcOrd="0" destOrd="0" presId="urn:microsoft.com/office/officeart/2008/layout/AlternatingPictureBlocks"/>
    <dgm:cxn modelId="{1A6C1E23-C079-4151-97FC-EE5B2B587D41}" srcId="{2B84A94C-7A5C-41B7-9417-7A5EBDD2D7D7}" destId="{0776BA62-2CA7-42BB-9674-8B89AE8D00F0}" srcOrd="1" destOrd="0" parTransId="{CF92602E-B18B-47FE-88F4-F468240729FA}" sibTransId="{DF84152C-9116-4964-B4F7-3D933CD93943}"/>
    <dgm:cxn modelId="{9E3F9E9D-3618-41FF-8F61-8CFECB297487}" srcId="{2B84A94C-7A5C-41B7-9417-7A5EBDD2D7D7}" destId="{738D41C3-F807-4F73-AE35-2656E8818DD2}" srcOrd="2" destOrd="0" parTransId="{5209D8C0-E5DF-4389-BD87-5B830822A7F6}" sibTransId="{08261721-5653-454D-9181-5D62F16E9288}"/>
    <dgm:cxn modelId="{DBE7AB5B-7EC8-485B-BFCE-07F1E3495889}" srcId="{2B84A94C-7A5C-41B7-9417-7A5EBDD2D7D7}" destId="{6E2B7B54-E141-448D-993B-0B6DB5088BAB}" srcOrd="0" destOrd="0" parTransId="{6A6F4F34-2E49-49FC-8BAF-ABFE98F717A8}" sibTransId="{7C5CDBCD-946D-408C-8AB9-578F7A7A8ED9}"/>
    <dgm:cxn modelId="{149A360B-A76D-4DE5-8F87-1957BF6F95B0}" type="presParOf" srcId="{85A849AE-434D-43A9-AD32-1437BC36D65D}" destId="{CBC87C75-ADBF-4FA7-9F24-C3F2F83088C1}" srcOrd="0" destOrd="0" presId="urn:microsoft.com/office/officeart/2008/layout/AlternatingPictureBlocks"/>
    <dgm:cxn modelId="{12B87DA0-2A54-4750-B4E9-5115914DB140}" type="presParOf" srcId="{CBC87C75-ADBF-4FA7-9F24-C3F2F83088C1}" destId="{A7A89C67-A286-48A3-94B6-86DFE98D671F}" srcOrd="0" destOrd="0" presId="urn:microsoft.com/office/officeart/2008/layout/AlternatingPictureBlocks"/>
    <dgm:cxn modelId="{38CD687D-48FE-49D6-80F5-CC9B899AC661}" type="presParOf" srcId="{CBC87C75-ADBF-4FA7-9F24-C3F2F83088C1}" destId="{EA89C7AE-6515-44A1-9793-77A9BBA8A121}" srcOrd="1" destOrd="0" presId="urn:microsoft.com/office/officeart/2008/layout/AlternatingPictureBlocks"/>
    <dgm:cxn modelId="{3DD34A5D-32C0-4691-9E01-C4B497CFE0C4}" type="presParOf" srcId="{85A849AE-434D-43A9-AD32-1437BC36D65D}" destId="{45F5B04D-A60C-4149-BD9D-FFB94A20ADBF}" srcOrd="1" destOrd="0" presId="urn:microsoft.com/office/officeart/2008/layout/AlternatingPictureBlocks"/>
    <dgm:cxn modelId="{86EA3285-F9F9-4357-A600-9A60A7B58121}" type="presParOf" srcId="{85A849AE-434D-43A9-AD32-1437BC36D65D}" destId="{C7563730-41E4-45B3-A5DC-CF3519DD0242}" srcOrd="2" destOrd="0" presId="urn:microsoft.com/office/officeart/2008/layout/AlternatingPictureBlocks"/>
    <dgm:cxn modelId="{57D11F41-31AB-46BC-9EEA-AD144656B1EE}" type="presParOf" srcId="{C7563730-41E4-45B3-A5DC-CF3519DD0242}" destId="{8385EEE2-F927-4ADB-8778-4DF1A1ED54F7}" srcOrd="0" destOrd="0" presId="urn:microsoft.com/office/officeart/2008/layout/AlternatingPictureBlocks"/>
    <dgm:cxn modelId="{BFEE0691-678D-4966-A81B-7A305CF61D0C}" type="presParOf" srcId="{C7563730-41E4-45B3-A5DC-CF3519DD0242}" destId="{C0DA9C23-C164-4922-B0C5-478C15E27982}" srcOrd="1" destOrd="0" presId="urn:microsoft.com/office/officeart/2008/layout/AlternatingPictureBlocks"/>
    <dgm:cxn modelId="{038D1785-5E7F-46FD-9F5B-528693A58EE8}" type="presParOf" srcId="{85A849AE-434D-43A9-AD32-1437BC36D65D}" destId="{65D18285-BACD-4696-81DB-084D7F325282}" srcOrd="3" destOrd="0" presId="urn:microsoft.com/office/officeart/2008/layout/AlternatingPictureBlocks"/>
    <dgm:cxn modelId="{4C609A7D-118F-4E0D-8135-EA143B6C31FF}" type="presParOf" srcId="{85A849AE-434D-43A9-AD32-1437BC36D65D}" destId="{163A9877-D692-4FEB-8AB7-2D9FA17B4225}" srcOrd="4" destOrd="0" presId="urn:microsoft.com/office/officeart/2008/layout/AlternatingPictureBlocks"/>
    <dgm:cxn modelId="{556E78C8-E416-494A-AB1B-E099F7E7A71B}" type="presParOf" srcId="{163A9877-D692-4FEB-8AB7-2D9FA17B4225}" destId="{80B1856A-3ABE-4BDC-824D-C007803DF519}" srcOrd="0" destOrd="0" presId="urn:microsoft.com/office/officeart/2008/layout/AlternatingPictureBlocks"/>
    <dgm:cxn modelId="{D110BC0E-B07C-4C85-99AE-190E50B7C7B7}" type="presParOf" srcId="{163A9877-D692-4FEB-8AB7-2D9FA17B4225}" destId="{90A991B3-F975-44A8-A209-6B2B87AAF746}" srcOrd="1" destOrd="0" presId="urn:microsoft.com/office/officeart/2008/layout/AlternatingPictureBlocks"/>
    <dgm:cxn modelId="{E71DA7E6-C59C-4F22-93CD-8989635CA639}" type="presParOf" srcId="{85A849AE-434D-43A9-AD32-1437BC36D65D}" destId="{A57914F8-5840-4EAB-A1EB-69B88644366E}" srcOrd="5" destOrd="0" presId="urn:microsoft.com/office/officeart/2008/layout/AlternatingPictureBlocks"/>
    <dgm:cxn modelId="{44DDB7DD-1BA8-41E4-B910-76A032730768}" type="presParOf" srcId="{85A849AE-434D-43A9-AD32-1437BC36D65D}" destId="{2B5E4AA6-1ECD-4095-ADBA-9206F4A0E040}" srcOrd="6" destOrd="0" presId="urn:microsoft.com/office/officeart/2008/layout/AlternatingPictureBlocks"/>
    <dgm:cxn modelId="{D5F1CEC0-383B-44B6-BF96-C948B715988C}" type="presParOf" srcId="{2B5E4AA6-1ECD-4095-ADBA-9206F4A0E040}" destId="{C8DB9D6F-0E29-4379-8E98-47EFE90B2922}" srcOrd="0" destOrd="0" presId="urn:microsoft.com/office/officeart/2008/layout/AlternatingPictureBlocks"/>
    <dgm:cxn modelId="{0A156EDD-ACB7-48D1-B17C-01FA6BE44E42}" type="presParOf" srcId="{2B5E4AA6-1ECD-4095-ADBA-9206F4A0E040}" destId="{2A1C67CB-2722-44C5-B4C2-59BD45731CED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89C67-A286-48A3-94B6-86DFE98D671F}">
      <dsp:nvSpPr>
        <dsp:cNvPr id="0" name=""/>
        <dsp:cNvSpPr/>
      </dsp:nvSpPr>
      <dsp:spPr>
        <a:xfrm>
          <a:off x="4211355" y="5630"/>
          <a:ext cx="8347424" cy="377540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IAIP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Administración de la plataforma.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Difusión de la herramienta.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400" kern="1200" dirty="0" smtClean="0"/>
            <a:t> </a:t>
          </a:r>
          <a:endParaRPr lang="es-SV" sz="5400" kern="1200" dirty="0"/>
        </a:p>
      </dsp:txBody>
      <dsp:txXfrm>
        <a:off x="4211355" y="5630"/>
        <a:ext cx="8347424" cy="3775406"/>
      </dsp:txXfrm>
    </dsp:sp>
    <dsp:sp modelId="{EA89C7AE-6515-44A1-9793-77A9BBA8A121}">
      <dsp:nvSpPr>
        <dsp:cNvPr id="0" name=""/>
        <dsp:cNvSpPr/>
      </dsp:nvSpPr>
      <dsp:spPr>
        <a:xfrm>
          <a:off x="148246" y="86311"/>
          <a:ext cx="3641034" cy="36140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5EEE2-F927-4ADB-8778-4DF1A1ED54F7}">
      <dsp:nvSpPr>
        <dsp:cNvPr id="0" name=""/>
        <dsp:cNvSpPr/>
      </dsp:nvSpPr>
      <dsp:spPr>
        <a:xfrm>
          <a:off x="-38661" y="4403979"/>
          <a:ext cx="9506797" cy="3775406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OMR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Validación de la técnica y la consulta.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Difusión de la herramienta. </a:t>
          </a:r>
          <a:endParaRPr lang="es-SV" sz="4500" kern="1200" dirty="0"/>
        </a:p>
      </dsp:txBody>
      <dsp:txXfrm>
        <a:off x="-38661" y="4403979"/>
        <a:ext cx="9506797" cy="3775406"/>
      </dsp:txXfrm>
    </dsp:sp>
    <dsp:sp modelId="{C0DA9C23-C164-4922-B0C5-478C15E27982}">
      <dsp:nvSpPr>
        <dsp:cNvPr id="0" name=""/>
        <dsp:cNvSpPr/>
      </dsp:nvSpPr>
      <dsp:spPr>
        <a:xfrm>
          <a:off x="9516393" y="4877245"/>
          <a:ext cx="3229294" cy="282887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1856A-3ABE-4BDC-824D-C007803DF519}">
      <dsp:nvSpPr>
        <dsp:cNvPr id="0" name=""/>
        <dsp:cNvSpPr/>
      </dsp:nvSpPr>
      <dsp:spPr>
        <a:xfrm>
          <a:off x="4111952" y="8802328"/>
          <a:ext cx="8347424" cy="3775406"/>
        </a:xfrm>
        <a:prstGeom prst="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SV" sz="45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Instituciones públicas</a:t>
          </a:r>
        </a:p>
        <a:p>
          <a:pPr lvl="0" algn="ctr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Publican la norma         </a:t>
          </a:r>
        </a:p>
        <a:p>
          <a:pPr lvl="0" algn="ctr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Seguimiento a la consulta</a:t>
          </a:r>
        </a:p>
        <a:p>
          <a:pPr lvl="0" algn="ctr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Divulgación de la norma</a:t>
          </a:r>
          <a:endParaRPr lang="es-SV" sz="4500" kern="1200" dirty="0"/>
        </a:p>
      </dsp:txBody>
      <dsp:txXfrm>
        <a:off x="4111952" y="8802328"/>
        <a:ext cx="8347424" cy="3775406"/>
      </dsp:txXfrm>
    </dsp:sp>
    <dsp:sp modelId="{90A991B3-F975-44A8-A209-6B2B87AAF746}">
      <dsp:nvSpPr>
        <dsp:cNvPr id="0" name=""/>
        <dsp:cNvSpPr/>
      </dsp:nvSpPr>
      <dsp:spPr>
        <a:xfrm>
          <a:off x="9247281" y="13576122"/>
          <a:ext cx="3243422" cy="315854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B9D6F-0E29-4379-8E98-47EFE90B2922}">
      <dsp:nvSpPr>
        <dsp:cNvPr id="0" name=""/>
        <dsp:cNvSpPr/>
      </dsp:nvSpPr>
      <dsp:spPr>
        <a:xfrm>
          <a:off x="217710" y="13200676"/>
          <a:ext cx="8347424" cy="3775406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Población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Participar y aportar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4500" kern="1200" dirty="0" smtClean="0"/>
            <a:t>Promover la participación </a:t>
          </a:r>
          <a:endParaRPr lang="es-SV" sz="4500" kern="1200" dirty="0"/>
        </a:p>
      </dsp:txBody>
      <dsp:txXfrm>
        <a:off x="217710" y="13200676"/>
        <a:ext cx="8347424" cy="3775406"/>
      </dsp:txXfrm>
    </dsp:sp>
    <dsp:sp modelId="{2A1C67CB-2722-44C5-B4C2-59BD45731CED}">
      <dsp:nvSpPr>
        <dsp:cNvPr id="0" name=""/>
        <dsp:cNvSpPr/>
      </dsp:nvSpPr>
      <dsp:spPr>
        <a:xfrm>
          <a:off x="409072" y="9208731"/>
          <a:ext cx="3363177" cy="2825099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ó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2"/>
            <a:ext cx="12447270" cy="33985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algn="l" defTabSz="3685032">
              <a:spcBef>
                <a:spcPts val="1200"/>
              </a:spcBef>
              <a:buNone/>
            </a:pPr>
            <a:r>
              <a:rPr lang="es-ES" sz="9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Impresión: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Este póster tiene un ancho de 122 cm y una altura de 92 cm. Está diseñado para imprimirse en una impresora de formato grande.</a:t>
            </a:r>
          </a:p>
          <a:p>
            <a:pPr algn="l" defTabSz="3685032">
              <a:spcBef>
                <a:spcPts val="300"/>
              </a:spcBef>
              <a:buNone/>
            </a:pPr>
            <a:endParaRPr lang="es-ES" sz="6000" noProof="1" smtClean="0">
              <a:latin typeface="Calibri Light"/>
              <a:cs typeface="Calibri"/>
            </a:endParaRPr>
          </a:p>
          <a:p>
            <a:pPr algn="l" defTabSz="3685032">
              <a:spcBef>
                <a:spcPts val="1200"/>
              </a:spcBef>
              <a:buNone/>
            </a:pPr>
            <a:r>
              <a:rPr lang="es-ES" sz="88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Personalizar el contenido: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Los marcadores de posición de este póster ya tienen formato. Especifique los marcadores de posición para agregar texto o haga clic en un icono para agregar una tabla, un gráfico, un gráfico SmartArt, una imagen o un archivo multimedia.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Para agregar o quitar viñetas del texto, haga clic en el botón Viñetas de la pestaña Inicio.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Si necesita más marcadores de posición para títulos, contenido o texto del cuerpo, haga una copia de lo que necesite y arrástrela a su posición. Las guías inteligentes de PowerPoint le ayudarán a alinearla con el resto del contenido.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¿Desea usar sus propias imágenes en lugar de las nuestras? No hay problema. Haga clic en una imagen, pulse la tecla Supr y luego haga clic en el icono para agregar la imagen.</a:t>
            </a:r>
            <a:endParaRPr lang="es-ES" sz="6600" kern="1200" noProof="1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331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3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2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3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32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6.jp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07367" y="3338884"/>
            <a:ext cx="29947328" cy="428581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 defTabSz="4389120">
              <a:lnSpc>
                <a:spcPct val="100000"/>
              </a:lnSpc>
              <a:spcBef>
                <a:spcPts val="0"/>
              </a:spcBef>
            </a:pPr>
            <a:r>
              <a:rPr lang="es-ES" sz="167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7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7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7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700" b="1" noProof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5600" b="1" noProof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Datos y estadísticas del IAIP </a:t>
            </a:r>
            <a:br>
              <a:rPr lang="es-ES" sz="15600" b="1" noProof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9600" b="1" noProof="1">
                <a:solidFill>
                  <a:schemeClr val="accent5"/>
                </a:solidFill>
                <a:latin typeface="Arial"/>
              </a:rPr>
              <a:t/>
            </a:r>
            <a:br>
              <a:rPr lang="es-ES" sz="9600" b="1" noProof="1">
                <a:solidFill>
                  <a:schemeClr val="accent5"/>
                </a:solidFill>
                <a:latin typeface="Arial"/>
              </a:rPr>
            </a:br>
            <a:endParaRPr lang="es-ES" sz="18000" b="1" i="0" noProof="1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426601" y="15577349"/>
            <a:ext cx="18274395" cy="51013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800"/>
              </a:spcBef>
            </a:pPr>
            <a:endParaRPr lang="es-SV" sz="4800" dirty="0">
              <a:solidFill>
                <a:schemeClr val="accent5">
                  <a:lumMod val="75000"/>
                </a:schemeClr>
              </a:solidFill>
            </a:endParaRPr>
          </a:p>
          <a:p>
            <a:pPr lvl="0" algn="just">
              <a:spcBef>
                <a:spcPts val="800"/>
              </a:spcBef>
            </a:pPr>
            <a:endParaRPr lang="es-SV" sz="4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spcBef>
                <a:spcPts val="800"/>
              </a:spcBef>
            </a:pPr>
            <a:r>
              <a:rPr lang="es-SV" sz="5400" b="1" dirty="0" smtClean="0">
                <a:solidFill>
                  <a:schemeClr val="accent2"/>
                </a:solidFill>
              </a:rPr>
              <a:t>¿Cómo surge? </a:t>
            </a:r>
            <a:endParaRPr lang="es-SV" sz="5400" b="1" dirty="0">
              <a:solidFill>
                <a:schemeClr val="accent2"/>
              </a:solidFill>
            </a:endParaRPr>
          </a:p>
          <a:p>
            <a:pPr lvl="0" algn="just">
              <a:spcBef>
                <a:spcPts val="800"/>
              </a:spcBef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En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el Plan AGA del periodo 2016 - 2018 se estableció el compromiso número 11 llamado “</a:t>
            </a:r>
            <a:r>
              <a:rPr lang="es-SV" sz="4800" i="1" dirty="0">
                <a:solidFill>
                  <a:schemeClr val="accent1">
                    <a:lumMod val="50000"/>
                  </a:schemeClr>
                </a:solidFill>
              </a:rPr>
              <a:t>Participación ciudadana en los proyectos de normativa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”.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El Instituto,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como institución que coordina el cumplimiento de este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compromiso,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desarrolló una herramienta en línea en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coordinación con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Organismo de Mejora Regulatoria (OMR)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que permite acercar los procesos de elaboración de normativa a toda la población</a:t>
            </a:r>
            <a:r>
              <a:rPr lang="es-SV" sz="4800" dirty="0">
                <a:solidFill>
                  <a:schemeClr val="accent1">
                    <a:lumMod val="75000"/>
                  </a:schemeClr>
                </a:solidFill>
              </a:rPr>
              <a:t>.  </a:t>
            </a:r>
          </a:p>
        </p:txBody>
      </p:sp>
      <p:pic>
        <p:nvPicPr>
          <p:cNvPr id="18" name="Picture 2" descr="img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2203" y="-110873"/>
            <a:ext cx="8248997" cy="5304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Rectángulo 12"/>
          <p:cNvSpPr/>
          <p:nvPr/>
        </p:nvSpPr>
        <p:spPr>
          <a:xfrm>
            <a:off x="-1" y="-110873"/>
            <a:ext cx="35642204" cy="5267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1934" y="-110608"/>
            <a:ext cx="12224084" cy="3449492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3653709" y="6606345"/>
            <a:ext cx="37612320" cy="2964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8800" dirty="0" smtClean="0">
                <a:solidFill>
                  <a:schemeClr val="accent1">
                    <a:lumMod val="50000"/>
                  </a:schemeClr>
                </a:solidFill>
              </a:rPr>
              <a:t>El A, B, C, D de </a:t>
            </a:r>
            <a:r>
              <a:rPr lang="es-SV" sz="8800" b="1" dirty="0" smtClean="0">
                <a:solidFill>
                  <a:schemeClr val="accent2"/>
                </a:solidFill>
              </a:rPr>
              <a:t>LEGISLA</a:t>
            </a:r>
            <a:r>
              <a:rPr lang="es-SV" sz="8800" dirty="0" smtClean="0">
                <a:solidFill>
                  <a:schemeClr val="accent1">
                    <a:lumMod val="50000"/>
                  </a:schemeClr>
                </a:solidFill>
              </a:rPr>
              <a:t>. Una herramienta para la participación ciudadana </a:t>
            </a:r>
            <a:endParaRPr lang="es-SV" sz="8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Lágrima 27"/>
          <p:cNvSpPr/>
          <p:nvPr/>
        </p:nvSpPr>
        <p:spPr>
          <a:xfrm>
            <a:off x="2159791" y="11224612"/>
            <a:ext cx="3368842" cy="2550695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5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</a:t>
            </a:r>
          </a:p>
        </p:txBody>
      </p:sp>
      <p:sp>
        <p:nvSpPr>
          <p:cNvPr id="73" name="Lágrima 72"/>
          <p:cNvSpPr/>
          <p:nvPr/>
        </p:nvSpPr>
        <p:spPr>
          <a:xfrm>
            <a:off x="2004051" y="16803629"/>
            <a:ext cx="3566992" cy="264883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5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6859919" y="10878190"/>
            <a:ext cx="15599950" cy="3799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800"/>
              </a:spcBef>
            </a:pPr>
            <a:r>
              <a:rPr lang="es-SV" sz="5400" b="1" dirty="0" smtClean="0">
                <a:solidFill>
                  <a:schemeClr val="accent2"/>
                </a:solidFill>
              </a:rPr>
              <a:t>¿Qué es LEGISLA? </a:t>
            </a:r>
          </a:p>
          <a:p>
            <a:pPr lvl="0" algn="just">
              <a:spcBef>
                <a:spcPts val="800"/>
              </a:spcBef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Es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una herramienta en línea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orientada a la promoción de la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participación ciudadana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a través de consultas públicas en el proceso de elaboración de regulaciones.</a:t>
            </a:r>
            <a:endParaRPr lang="es-SV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Lágrima 74"/>
          <p:cNvSpPr/>
          <p:nvPr/>
        </p:nvSpPr>
        <p:spPr>
          <a:xfrm>
            <a:off x="2039418" y="23899908"/>
            <a:ext cx="3566992" cy="248358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5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</a:t>
            </a:r>
          </a:p>
        </p:txBody>
      </p:sp>
      <p:graphicFrame>
        <p:nvGraphicFramePr>
          <p:cNvPr id="78" name="Diagrama 77"/>
          <p:cNvGraphicFramePr/>
          <p:nvPr>
            <p:extLst>
              <p:ext uri="{D42A27DB-BD31-4B8C-83A1-F6EECF244321}">
                <p14:modId xmlns:p14="http://schemas.microsoft.com/office/powerpoint/2010/main" val="3138408367"/>
              </p:ext>
            </p:extLst>
          </p:nvPr>
        </p:nvGraphicFramePr>
        <p:xfrm>
          <a:off x="29288690" y="13292488"/>
          <a:ext cx="12707026" cy="1698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9" name="Lágrima 78"/>
          <p:cNvSpPr/>
          <p:nvPr/>
        </p:nvSpPr>
        <p:spPr>
          <a:xfrm>
            <a:off x="24836281" y="12194383"/>
            <a:ext cx="3566992" cy="248358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5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</a:t>
            </a:r>
          </a:p>
        </p:txBody>
      </p:sp>
      <p:sp>
        <p:nvSpPr>
          <p:cNvPr id="80" name="Rectángulo 79"/>
          <p:cNvSpPr/>
          <p:nvPr/>
        </p:nvSpPr>
        <p:spPr>
          <a:xfrm>
            <a:off x="29288690" y="11242866"/>
            <a:ext cx="9432758" cy="139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5400" b="1" dirty="0" smtClean="0">
                <a:solidFill>
                  <a:schemeClr val="accent2"/>
                </a:solidFill>
              </a:rPr>
              <a:t>¿Principales actores? </a:t>
            </a:r>
            <a:endParaRPr lang="es-SV" sz="5400" b="1" dirty="0">
              <a:solidFill>
                <a:schemeClr val="accent2"/>
              </a:solidFill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016779" y="23293946"/>
            <a:ext cx="20706253" cy="5966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400">
              <a:buSzPts val="1200"/>
            </a:pPr>
            <a:r>
              <a:rPr lang="es-SV" sz="5400" b="1" dirty="0">
                <a:solidFill>
                  <a:schemeClr val="accent2"/>
                </a:solidFill>
              </a:rPr>
              <a:t>Algunos beneficios de consulta ciudadana en línea </a:t>
            </a:r>
            <a:endParaRPr lang="es-SV" sz="5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38200" lvl="0" indent="-685800" algn="just">
              <a:buSzPts val="1200"/>
              <a:buFont typeface="Wingdings" panose="05000000000000000000" pitchFamily="2" charset="2"/>
              <a:buChar char="q"/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Incrementa la transparencia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en los procesos de elaboración de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normas.</a:t>
            </a:r>
            <a:endParaRPr lang="es-SV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838200" lvl="0" indent="-685800" algn="just">
              <a:buSzPts val="1200"/>
              <a:buFont typeface="Wingdings" panose="05000000000000000000" pitchFamily="2" charset="2"/>
              <a:buChar char="q"/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Incrementa la participación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ciudadana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en la elaboración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normas.</a:t>
            </a:r>
            <a:endParaRPr lang="es-SV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838200" lvl="0" indent="-685800" algn="just">
              <a:buSzPts val="1200"/>
              <a:buFont typeface="Wingdings" panose="05000000000000000000" pitchFamily="2" charset="2"/>
              <a:buChar char="q"/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Incrementa la confianza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entre población-gobierno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/empresa-gobierno.</a:t>
            </a:r>
            <a:endParaRPr lang="es-SV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838200" lvl="0" indent="-685800" algn="just">
              <a:buSzPts val="1200"/>
              <a:buFont typeface="Wingdings" panose="05000000000000000000" pitchFamily="2" charset="2"/>
              <a:buChar char="q"/>
            </a:pP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Acceso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en tiempo real y en todo modo momento </a:t>
            </a:r>
            <a:r>
              <a:rPr lang="es-SV" sz="4800" dirty="0" smtClean="0">
                <a:solidFill>
                  <a:schemeClr val="accent1">
                    <a:lumMod val="50000"/>
                  </a:schemeClr>
                </a:solidFill>
              </a:rPr>
              <a:t>a las </a:t>
            </a: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normas disponibles, respuesta y seguimiento de todo el proceso de consulta.</a:t>
            </a:r>
          </a:p>
          <a:p>
            <a:pPr marL="838200" lvl="0" indent="-685800" algn="just">
              <a:buSzPts val="1200"/>
              <a:buFont typeface="Wingdings" panose="05000000000000000000" pitchFamily="2" charset="2"/>
              <a:buChar char="q"/>
            </a:pPr>
            <a:r>
              <a:rPr lang="es-SV" sz="4800" dirty="0">
                <a:solidFill>
                  <a:schemeClr val="accent1">
                    <a:lumMod val="50000"/>
                  </a:schemeClr>
                </a:solidFill>
              </a:rPr>
              <a:t>Disponibilidad de los resultados del proceso de consulta.</a:t>
            </a:r>
          </a:p>
        </p:txBody>
      </p:sp>
      <p:pic>
        <p:nvPicPr>
          <p:cNvPr id="89" name="Imagen 8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7425" y="22681326"/>
            <a:ext cx="4265903" cy="269257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64985" y="5193616"/>
            <a:ext cx="5630731" cy="7560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500" dirty="0" smtClean="0">
                <a:solidFill>
                  <a:schemeClr val="accent1">
                    <a:lumMod val="50000"/>
                  </a:schemeClr>
                </a:solidFill>
              </a:rPr>
              <a:t>6 de marzo 2019 </a:t>
            </a:r>
            <a:endParaRPr lang="es-SV" sz="35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2958f784-0ef9-4616-b22d-512a8cad1f0d">english</DirectSourceMarket>
    <ApprovalStatus xmlns="2958f784-0ef9-4616-b22d-512a8cad1f0d">InProgress</ApprovalStatus>
    <MarketSpecific xmlns="2958f784-0ef9-4616-b22d-512a8cad1f0d">false</MarketSpecific>
    <LocComments xmlns="2958f784-0ef9-4616-b22d-512a8cad1f0d" xsi:nil="true"/>
    <ThumbnailAssetId xmlns="2958f784-0ef9-4616-b22d-512a8cad1f0d" xsi:nil="true"/>
    <PrimaryImageGen xmlns="2958f784-0ef9-4616-b22d-512a8cad1f0d">true</PrimaryImageGen>
    <LegacyData xmlns="2958f784-0ef9-4616-b22d-512a8cad1f0d" xsi:nil="true"/>
    <LocRecommendedHandoff xmlns="2958f784-0ef9-4616-b22d-512a8cad1f0d" xsi:nil="true"/>
    <BusinessGroup xmlns="2958f784-0ef9-4616-b22d-512a8cad1f0d" xsi:nil="true"/>
    <BlockPublish xmlns="2958f784-0ef9-4616-b22d-512a8cad1f0d">false</BlockPublish>
    <TPFriendlyName xmlns="2958f784-0ef9-4616-b22d-512a8cad1f0d" xsi:nil="true"/>
    <NumericId xmlns="2958f784-0ef9-4616-b22d-512a8cad1f0d" xsi:nil="true"/>
    <APEditor xmlns="2958f784-0ef9-4616-b22d-512a8cad1f0d">
      <UserInfo>
        <DisplayName/>
        <AccountId xsi:nil="true"/>
        <AccountType/>
      </UserInfo>
    </APEditor>
    <SourceTitle xmlns="2958f784-0ef9-4616-b22d-512a8cad1f0d" xsi:nil="true"/>
    <OpenTemplate xmlns="2958f784-0ef9-4616-b22d-512a8cad1f0d">true</OpenTemplate>
    <UALocComments xmlns="2958f784-0ef9-4616-b22d-512a8cad1f0d" xsi:nil="true"/>
    <ParentAssetId xmlns="2958f784-0ef9-4616-b22d-512a8cad1f0d" xsi:nil="true"/>
    <IntlLangReviewDate xmlns="2958f784-0ef9-4616-b22d-512a8cad1f0d" xsi:nil="true"/>
    <FeatureTagsTaxHTField0 xmlns="2958f784-0ef9-4616-b22d-512a8cad1f0d">
      <Terms xmlns="http://schemas.microsoft.com/office/infopath/2007/PartnerControls"/>
    </FeatureTagsTaxHTField0>
    <PublishStatusLookup xmlns="2958f784-0ef9-4616-b22d-512a8cad1f0d">
      <Value>715500</Value>
    </PublishStatusLookup>
    <Providers xmlns="2958f784-0ef9-4616-b22d-512a8cad1f0d" xsi:nil="true"/>
    <MachineTranslated xmlns="2958f784-0ef9-4616-b22d-512a8cad1f0d">false</MachineTranslated>
    <OriginalSourceMarket xmlns="2958f784-0ef9-4616-b22d-512a8cad1f0d">english</OriginalSourceMarket>
    <APDescription xmlns="2958f784-0ef9-4616-b22d-512a8cad1f0d" xsi:nil="true"/>
    <ClipArtFilename xmlns="2958f784-0ef9-4616-b22d-512a8cad1f0d" xsi:nil="true"/>
    <ContentItem xmlns="2958f784-0ef9-4616-b22d-512a8cad1f0d" xsi:nil="true"/>
    <TPInstallLocation xmlns="2958f784-0ef9-4616-b22d-512a8cad1f0d" xsi:nil="true"/>
    <PublishTargets xmlns="2958f784-0ef9-4616-b22d-512a8cad1f0d">OfficeOnlineVNext</PublishTargets>
    <TimesCloned xmlns="2958f784-0ef9-4616-b22d-512a8cad1f0d" xsi:nil="true"/>
    <AssetStart xmlns="2958f784-0ef9-4616-b22d-512a8cad1f0d">2013-01-21T10:18:00+00:00</AssetStart>
    <Provider xmlns="2958f784-0ef9-4616-b22d-512a8cad1f0d" xsi:nil="true"/>
    <AcquiredFrom xmlns="2958f784-0ef9-4616-b22d-512a8cad1f0d">Internal MS</AcquiredFrom>
    <FriendlyTitle xmlns="2958f784-0ef9-4616-b22d-512a8cad1f0d" xsi:nil="true"/>
    <LastHandOff xmlns="2958f784-0ef9-4616-b22d-512a8cad1f0d" xsi:nil="true"/>
    <TPClientViewer xmlns="2958f784-0ef9-4616-b22d-512a8cad1f0d" xsi:nil="true"/>
    <UACurrentWords xmlns="2958f784-0ef9-4616-b22d-512a8cad1f0d" xsi:nil="true"/>
    <ArtSampleDocs xmlns="2958f784-0ef9-4616-b22d-512a8cad1f0d" xsi:nil="true"/>
    <UALocRecommendation xmlns="2958f784-0ef9-4616-b22d-512a8cad1f0d">Localize</UALocRecommendation>
    <Manager xmlns="2958f784-0ef9-4616-b22d-512a8cad1f0d" xsi:nil="true"/>
    <ShowIn xmlns="2958f784-0ef9-4616-b22d-512a8cad1f0d">Show everywhere</ShowIn>
    <UANotes xmlns="2958f784-0ef9-4616-b22d-512a8cad1f0d" xsi:nil="true"/>
    <TemplateStatus xmlns="2958f784-0ef9-4616-b22d-512a8cad1f0d">Complete</TemplateStatus>
    <InternalTagsTaxHTField0 xmlns="2958f784-0ef9-4616-b22d-512a8cad1f0d">
      <Terms xmlns="http://schemas.microsoft.com/office/infopath/2007/PartnerControls"/>
    </InternalTagsTaxHTField0>
    <CSXHash xmlns="2958f784-0ef9-4616-b22d-512a8cad1f0d" xsi:nil="true"/>
    <Downloads xmlns="2958f784-0ef9-4616-b22d-512a8cad1f0d">0</Downloads>
    <VoteCount xmlns="2958f784-0ef9-4616-b22d-512a8cad1f0d" xsi:nil="true"/>
    <OOCacheId xmlns="2958f784-0ef9-4616-b22d-512a8cad1f0d" xsi:nil="true"/>
    <IsDeleted xmlns="2958f784-0ef9-4616-b22d-512a8cad1f0d">false</IsDeleted>
    <AssetExpire xmlns="2958f784-0ef9-4616-b22d-512a8cad1f0d">2029-01-01T08:00:00+00:00</AssetExpire>
    <DSATActionTaken xmlns="2958f784-0ef9-4616-b22d-512a8cad1f0d" xsi:nil="true"/>
    <CSXSubmissionMarket xmlns="2958f784-0ef9-4616-b22d-512a8cad1f0d" xsi:nil="true"/>
    <TPExecutable xmlns="2958f784-0ef9-4616-b22d-512a8cad1f0d" xsi:nil="true"/>
    <SubmitterId xmlns="2958f784-0ef9-4616-b22d-512a8cad1f0d" xsi:nil="true"/>
    <EditorialTags xmlns="2958f784-0ef9-4616-b22d-512a8cad1f0d" xsi:nil="true"/>
    <AssetType xmlns="2958f784-0ef9-4616-b22d-512a8cad1f0d">TP</AssetType>
    <BugNumber xmlns="2958f784-0ef9-4616-b22d-512a8cad1f0d" xsi:nil="true"/>
    <CSXSubmissionDate xmlns="2958f784-0ef9-4616-b22d-512a8cad1f0d" xsi:nil="true"/>
    <CSXUpdate xmlns="2958f784-0ef9-4616-b22d-512a8cad1f0d">false</CSXUpdate>
    <ApprovalLog xmlns="2958f784-0ef9-4616-b22d-512a8cad1f0d" xsi:nil="true"/>
    <Milestone xmlns="2958f784-0ef9-4616-b22d-512a8cad1f0d" xsi:nil="true"/>
    <RecommendationsModifier xmlns="2958f784-0ef9-4616-b22d-512a8cad1f0d" xsi:nil="true"/>
    <OriginAsset xmlns="2958f784-0ef9-4616-b22d-512a8cad1f0d" xsi:nil="true"/>
    <TPComponent xmlns="2958f784-0ef9-4616-b22d-512a8cad1f0d" xsi:nil="true"/>
    <AssetId xmlns="2958f784-0ef9-4616-b22d-512a8cad1f0d">TP104001342</AssetId>
    <IntlLocPriority xmlns="2958f784-0ef9-4616-b22d-512a8cad1f0d" xsi:nil="true"/>
    <PolicheckWords xmlns="2958f784-0ef9-4616-b22d-512a8cad1f0d" xsi:nil="true"/>
    <TPLaunchHelpLink xmlns="2958f784-0ef9-4616-b22d-512a8cad1f0d" xsi:nil="true"/>
    <TPApplication xmlns="2958f784-0ef9-4616-b22d-512a8cad1f0d" xsi:nil="true"/>
    <CrawlForDependencies xmlns="2958f784-0ef9-4616-b22d-512a8cad1f0d">false</CrawlForDependencies>
    <HandoffToMSDN xmlns="2958f784-0ef9-4616-b22d-512a8cad1f0d" xsi:nil="true"/>
    <PlannedPubDate xmlns="2958f784-0ef9-4616-b22d-512a8cad1f0d" xsi:nil="true"/>
    <IntlLangReviewer xmlns="2958f784-0ef9-4616-b22d-512a8cad1f0d" xsi:nil="true"/>
    <TrustLevel xmlns="2958f784-0ef9-4616-b22d-512a8cad1f0d">1 Microsoft Managed Content</TrustLevel>
    <LocLastLocAttemptVersionLookup xmlns="2958f784-0ef9-4616-b22d-512a8cad1f0d">343512</LocLastLocAttemptVersionLookup>
    <IsSearchable xmlns="2958f784-0ef9-4616-b22d-512a8cad1f0d">true</IsSearchable>
    <TemplateTemplateType xmlns="2958f784-0ef9-4616-b22d-512a8cad1f0d">PowerPoint Presentation Template</TemplateTemplateType>
    <CampaignTagsTaxHTField0 xmlns="2958f784-0ef9-4616-b22d-512a8cad1f0d">
      <Terms xmlns="http://schemas.microsoft.com/office/infopath/2007/PartnerControls"/>
    </CampaignTagsTaxHTField0>
    <TPNamespace xmlns="2958f784-0ef9-4616-b22d-512a8cad1f0d" xsi:nil="true"/>
    <TaxCatchAll xmlns="2958f784-0ef9-4616-b22d-512a8cad1f0d"/>
    <Markets xmlns="2958f784-0ef9-4616-b22d-512a8cad1f0d"/>
    <UAProjectedTotalWords xmlns="2958f784-0ef9-4616-b22d-512a8cad1f0d" xsi:nil="true"/>
    <LocMarketGroupTiers2 xmlns="2958f784-0ef9-4616-b22d-512a8cad1f0d" xsi:nil="true"/>
    <IntlLangReview xmlns="2958f784-0ef9-4616-b22d-512a8cad1f0d">false</IntlLangReview>
    <OutputCachingOn xmlns="2958f784-0ef9-4616-b22d-512a8cad1f0d">true</OutputCachingOn>
    <AverageRating xmlns="2958f784-0ef9-4616-b22d-512a8cad1f0d" xsi:nil="true"/>
    <APAuthor xmlns="2958f784-0ef9-4616-b22d-512a8cad1f0d">
      <UserInfo>
        <DisplayName>System Account</DisplayName>
        <AccountId>1073741823</AccountId>
        <AccountType/>
      </UserInfo>
    </APAuthor>
    <LocManualTestRequired xmlns="2958f784-0ef9-4616-b22d-512a8cad1f0d">false</LocManualTestRequired>
    <TPCommandLine xmlns="2958f784-0ef9-4616-b22d-512a8cad1f0d" xsi:nil="true"/>
    <TPAppVersion xmlns="2958f784-0ef9-4616-b22d-512a8cad1f0d" xsi:nil="true"/>
    <EditorialStatus xmlns="2958f784-0ef9-4616-b22d-512a8cad1f0d">Complete</EditorialStatus>
    <LastModifiedDateTime xmlns="2958f784-0ef9-4616-b22d-512a8cad1f0d" xsi:nil="true"/>
    <ScenarioTagsTaxHTField0 xmlns="2958f784-0ef9-4616-b22d-512a8cad1f0d">
      <Terms xmlns="http://schemas.microsoft.com/office/infopath/2007/PartnerControls"/>
    </ScenarioTagsTaxHTField0>
    <OriginalRelease xmlns="2958f784-0ef9-4616-b22d-512a8cad1f0d">15</OriginalRelease>
    <TPLaunchHelpLinkType xmlns="2958f784-0ef9-4616-b22d-512a8cad1f0d">Template</TPLaunchHelpLinkType>
    <LocalizationTagsTaxHTField0 xmlns="2958f784-0ef9-4616-b22d-512a8cad1f0d">
      <Terms xmlns="http://schemas.microsoft.com/office/infopath/2007/PartnerControls"/>
    </LocalizationTagsTaxHTField0>
    <Description0 xmlns="fb5acd76-e9f3-4601-9d69-91f53ab96ae6" xsi:nil="true"/>
    <Component xmlns="fb5acd76-e9f3-4601-9d69-91f53ab96ae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4C2ADE-A257-45E6-A8A8-A5CFC12AD2E8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958f784-0ef9-4616-b22d-512a8cad1f0d"/>
    <ds:schemaRef ds:uri="http://purl.org/dc/terms/"/>
    <ds:schemaRef ds:uri="http://schemas.microsoft.com/office/2006/documentManagement/types"/>
    <ds:schemaRef ds:uri="http://purl.org/dc/elements/1.1/"/>
    <ds:schemaRef ds:uri="fb5acd76-e9f3-4601-9d69-91f53ab96ae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016300-FD88-4D59-B94F-BA80D2637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Personalizado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   Datos y estadísticas del IAIP 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2017-05-15T21:41:35Z</dcterms:created>
  <dcterms:modified xsi:type="dcterms:W3CDTF">2019-03-06T21:13:48Z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0x010100DE95A0C693CEB341887D38A4A2B58B45040072C752107C5A7B47AA91A1EE638E6F1F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